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64" r:id="rId4"/>
    <p:sldId id="261" r:id="rId5"/>
    <p:sldId id="265" r:id="rId6"/>
    <p:sldId id="266" r:id="rId7"/>
    <p:sldId id="267" r:id="rId8"/>
    <p:sldId id="274" r:id="rId9"/>
    <p:sldId id="272" r:id="rId10"/>
    <p:sldId id="273" r:id="rId11"/>
    <p:sldId id="260" r:id="rId12"/>
    <p:sldId id="268" r:id="rId13"/>
    <p:sldId id="271" r:id="rId14"/>
    <p:sldId id="275" r:id="rId15"/>
    <p:sldId id="276" r:id="rId16"/>
    <p:sldId id="270" r:id="rId17"/>
    <p:sldId id="26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6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07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921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212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03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14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379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863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25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273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27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68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6FDA2-CA1D-FA4E-9A0F-F3C58991649A}" type="datetimeFigureOut">
              <a:rPr lang="en-US" smtClean="0"/>
              <a:t>24/10/15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AAB4C-A88E-944F-AF2D-8A1FF95F7D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84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"/>
            <a:ext cx="9144000" cy="672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321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4th birthday r &amp; 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83" y="0"/>
            <a:ext cx="915678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13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3-05-13 at 8.26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142" y="0"/>
            <a:ext cx="70688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28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6937" y="252660"/>
            <a:ext cx="8242975" cy="1446550"/>
          </a:xfrm>
          <a:prstGeom prst="rect">
            <a:avLst/>
          </a:prstGeom>
          <a:noFill/>
          <a:ln w="762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n w="3810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  </a:t>
            </a:r>
            <a:r>
              <a:rPr lang="en-US" sz="4400" b="1" dirty="0" smtClean="0">
                <a:ln w="3810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MIRACLES </a:t>
            </a:r>
            <a:r>
              <a:rPr lang="en-US" sz="4400" b="1" dirty="0" smtClean="0">
                <a:ln w="3810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AND </a:t>
            </a:r>
            <a:r>
              <a:rPr lang="en-US" sz="4400" b="1" dirty="0" smtClean="0">
                <a:ln w="3810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PRAYER</a:t>
            </a:r>
          </a:p>
          <a:p>
            <a:r>
              <a:rPr lang="en-US" sz="4400" b="1" smtClean="0">
                <a:ln w="3810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God’s </a:t>
            </a:r>
            <a:r>
              <a:rPr lang="en-US" sz="4400" b="1" dirty="0" smtClean="0">
                <a:ln w="3810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love and </a:t>
            </a:r>
            <a:r>
              <a:rPr lang="en-US" sz="4400" b="1" smtClean="0">
                <a:ln w="3810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His faithfulness</a:t>
            </a:r>
            <a:endParaRPr lang="en-US" sz="4400" b="1" dirty="0">
              <a:ln w="3810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7548" y="1728463"/>
            <a:ext cx="64085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charset="2"/>
              <a:buChar char="v"/>
            </a:pPr>
            <a:r>
              <a:rPr lang="en-US" sz="6000" dirty="0" smtClean="0"/>
              <a:t>Safety</a:t>
            </a:r>
          </a:p>
          <a:p>
            <a:pPr marL="285750" indent="-285750">
              <a:buClr>
                <a:schemeClr val="accent2"/>
              </a:buClr>
              <a:buFont typeface="Wingdings" charset="2"/>
              <a:buChar char="v"/>
            </a:pPr>
            <a:r>
              <a:rPr lang="en-US" sz="6000" dirty="0" smtClean="0"/>
              <a:t>Homes</a:t>
            </a:r>
          </a:p>
          <a:p>
            <a:pPr marL="285750" indent="-285750">
              <a:buClr>
                <a:schemeClr val="accent2"/>
              </a:buClr>
              <a:buFont typeface="Wingdings" charset="2"/>
              <a:buChar char="v"/>
            </a:pPr>
            <a:r>
              <a:rPr lang="en-US" sz="6000" dirty="0" smtClean="0"/>
              <a:t>Jobs</a:t>
            </a:r>
          </a:p>
          <a:p>
            <a:pPr marL="285750" indent="-285750">
              <a:buClr>
                <a:schemeClr val="accent2"/>
              </a:buClr>
              <a:buFont typeface="Wingdings" charset="2"/>
              <a:buChar char="v"/>
            </a:pPr>
            <a:r>
              <a:rPr lang="en-US" sz="6000" dirty="0" smtClean="0"/>
              <a:t>Health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056227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10-24 at 3.20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795" y="0"/>
            <a:ext cx="5672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33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nam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16" y="443826"/>
            <a:ext cx="6038014" cy="592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33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557353_10154538036520545_5855316061087345610_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461" y="0"/>
            <a:ext cx="680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953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ullSizeRend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64" y="446813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477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53" y="138729"/>
            <a:ext cx="8915580" cy="668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42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a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90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04" y="108866"/>
            <a:ext cx="4983283" cy="33221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2523" y="2845706"/>
            <a:ext cx="5349724" cy="401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81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5-14 at 8.52.0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382"/>
            <a:ext cx="9151488" cy="663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639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5-14 at 8.52.3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6589"/>
            <a:ext cx="9097351" cy="633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5-14 at 8.53.2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48" y="233317"/>
            <a:ext cx="9091152" cy="6624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57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3-05-14 at 8.54.3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53961" cy="644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371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3-07-20 at 12.05.1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91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4 bd 2 R &amp; 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98" y="0"/>
            <a:ext cx="91826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931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14</Words>
  <Application>Microsoft Macintosh PowerPoint</Application>
  <PresentationFormat>On-screen Show (4:3)</PresentationFormat>
  <Paragraphs>6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Glasshouse Country Christian College</dc:creator>
  <cp:lastModifiedBy>Glasshouse Country Christian College</cp:lastModifiedBy>
  <cp:revision>14</cp:revision>
  <dcterms:created xsi:type="dcterms:W3CDTF">2013-05-13T10:25:16Z</dcterms:created>
  <dcterms:modified xsi:type="dcterms:W3CDTF">2015-10-24T05:47:32Z</dcterms:modified>
</cp:coreProperties>
</file>